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8"/>
    <p:restoredTop sz="94659"/>
  </p:normalViewPr>
  <p:slideViewPr>
    <p:cSldViewPr>
      <p:cViewPr varScale="1">
        <p:scale>
          <a:sx n="67" d="100"/>
          <a:sy n="67" d="100"/>
        </p:scale>
        <p:origin x="16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D0A49-AECA-9743-8487-E5CE02A3BCBC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3C2A4-2263-FA46-94BB-76260D23FD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12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8143C4EB-AB9B-6D42-8653-DF6223A50D5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1C9A14-C5AF-454D-A649-52B8EC8B3030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ja-JP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5BECE88-FE8B-584F-B174-7858EF6035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09BE5D2-06FC-9546-894A-AD176FBAE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pPr/>
              <a:t>2022/5/11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ポスター内容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題　　名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6665E7B-B275-8D4A-9FB3-F8F504FC5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432" y="4911652"/>
            <a:ext cx="2337167" cy="175287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7" y="1196752"/>
            <a:ext cx="8534753" cy="5472608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ポスター内容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題　　名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EA3D011-389C-2741-9C7B-1FB4EF15A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4797152"/>
            <a:ext cx="2337167" cy="1752875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F7E28E92-BA4A-1B48-B880-ABC6E8EDF9B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55613" y="473075"/>
            <a:ext cx="8237537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>
                <a:solidFill>
                  <a:schemeClr val="bg1"/>
                </a:solidFill>
                <a:latin typeface="ＭＳ Ｐゴシック" panose="020B0600070205080204" pitchFamily="34" charset="-128"/>
              </a:rPr>
              <a:t>第　　回日本老年泌尿器科学会</a:t>
            </a:r>
            <a:endParaRPr lang="en-US" altLang="ja-JP" sz="3600" b="1">
              <a:solidFill>
                <a:schemeClr val="bg1"/>
              </a:solidFill>
              <a:latin typeface="ＭＳ Ｐゴシック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anose="020B0600070205080204" pitchFamily="34" charset="-128"/>
              </a:rPr>
              <a:t>ＣＯ Ｉ 開示</a:t>
            </a:r>
            <a:br>
              <a:rPr lang="ja-JP" altLang="ja-JP" sz="3600" b="1">
                <a:solidFill>
                  <a:schemeClr val="bg1"/>
                </a:solidFill>
                <a:latin typeface="ＭＳ Ｐゴシック" panose="020B0600070205080204" pitchFamily="34" charset="-128"/>
              </a:rPr>
            </a:br>
            <a:r>
              <a:rPr lang="ja-JP" altLang="ja-JP" sz="1600" b="1">
                <a:solidFill>
                  <a:schemeClr val="bg1"/>
                </a:solidFill>
                <a:latin typeface="ＭＳ Ｐゴシック" panose="020B0600070205080204" pitchFamily="34" charset="-128"/>
              </a:rPr>
              <a:t>　</a:t>
            </a:r>
            <a:br>
              <a:rPr lang="ja-JP" altLang="ja-JP" sz="2400" b="1" i="1">
                <a:solidFill>
                  <a:srgbClr val="FFFF1F"/>
                </a:solidFill>
                <a:latin typeface="ＭＳ Ｐゴシック" panose="020B0600070205080204" pitchFamily="34" charset="-128"/>
              </a:rPr>
            </a:br>
            <a:r>
              <a:rPr lang="ja-JP" altLang="ja-JP" sz="2400" b="1" i="1">
                <a:solidFill>
                  <a:srgbClr val="FFFF1F"/>
                </a:solidFill>
                <a:latin typeface="ＭＳ Ｐゴシック" panose="020B0600070205080204" pitchFamily="34" charset="-128"/>
              </a:rPr>
              <a:t>筆頭発表者名：　○○ ○○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90C35E67-BF84-4242-9297-C5B3E0C5663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78050" y="3517900"/>
            <a:ext cx="5246688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latin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latin typeface="ＭＳ Ｐゴシック" panose="020B0600070205080204" pitchFamily="34" charset="-128"/>
              </a:rPr>
              <a:t>私は今回の演題に関連して、</a:t>
            </a:r>
            <a:endParaRPr lang="en-US" altLang="ja-JP" sz="2800" dirty="0">
              <a:latin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ja-JP" sz="2800">
                <a:latin typeface="ＭＳ Ｐゴシック" panose="020B0600070205080204" pitchFamily="34" charset="-128"/>
              </a:rPr>
              <a:t>開示すべき</a:t>
            </a:r>
            <a:r>
              <a:rPr lang="en-US" altLang="ja-JP" sz="2800" dirty="0">
                <a:latin typeface="Arial" panose="020B0604020202020204" pitchFamily="34" charset="0"/>
              </a:rPr>
              <a:t>CO I </a:t>
            </a:r>
            <a:r>
              <a:rPr lang="ja-JP" altLang="ja-JP" sz="2800">
                <a:latin typeface="ＭＳ Ｐゴシック" panose="020B0600070205080204" pitchFamily="34" charset="-128"/>
              </a:rPr>
              <a:t>はありません。</a:t>
            </a:r>
            <a:endParaRPr lang="ja-JP" altLang="ja-JP" sz="4000" b="1">
              <a:latin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5C084C32-EDFA-9042-99C5-0DB01E8688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473075"/>
            <a:ext cx="8575675" cy="17049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第　　回日本老年泌尿器科学会</a:t>
            </a:r>
            <a:b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ＣＯ Ｉ 開示</a:t>
            </a:r>
            <a:b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34" charset="-128"/>
              </a:rPr>
            </a:br>
            <a:r>
              <a:rPr lang="ja-JP" altLang="en-US" sz="2400" b="1" i="1">
                <a:solidFill>
                  <a:srgbClr val="FFFF1F"/>
                </a:solidFill>
                <a:ea typeface="ＭＳ Ｐゴシック" panose="020B0600070205080204" pitchFamily="34" charset="-128"/>
              </a:rPr>
              <a:t>筆頭発表者名：　</a:t>
            </a:r>
            <a: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34" charset="-128"/>
              </a:rPr>
              <a:t>○○ ○○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C0AE622B-C6CC-E041-BE63-E69ADE7757D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2292350"/>
            <a:ext cx="7639050" cy="4170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私の今回の演題に関連して、開示すべき</a:t>
            </a:r>
            <a:r>
              <a:rPr lang="en-US" altLang="ja-JP" sz="2400" b="1" dirty="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COI</a:t>
            </a:r>
            <a:r>
              <a:rPr lang="ja-JP" altLang="en-US" sz="2400" b="1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は</a:t>
            </a:r>
            <a:endParaRPr lang="en-US" altLang="ja-JP" sz="2400" b="1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以下のとおりです。</a:t>
            </a:r>
            <a:endParaRPr lang="en-US" altLang="ja-JP" sz="2400" b="1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</a:t>
            </a:r>
            <a:endParaRPr lang="en-US" altLang="ja-JP" sz="2400" b="1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研究費：</a:t>
            </a:r>
            <a:r>
              <a:rPr lang="en-US" altLang="ja-JP" sz="2400" dirty="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○○</a:t>
            </a: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製薬、ＸＸ薬品工業、</a:t>
            </a:r>
            <a:r>
              <a:rPr lang="en-US" altLang="ja-JP" sz="2400" dirty="0">
                <a:latin typeface="ＭＳ Ｐゴシック" panose="020B0600070205080204" pitchFamily="34" charset="-128"/>
                <a:ea typeface="ヒラギノ角ゴ Pro W3" panose="020B0300000000000000" pitchFamily="34" charset="-128"/>
              </a:rPr>
              <a:t>□□</a:t>
            </a: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株式会社</a:t>
            </a:r>
            <a:endParaRPr lang="en-US" altLang="ja-JP" sz="2400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</a:t>
            </a: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役員・顧問職：</a:t>
            </a:r>
            <a:r>
              <a:rPr lang="en-US" altLang="ja-JP" sz="2400" dirty="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××</a:t>
            </a: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社</a:t>
            </a:r>
            <a:endParaRPr lang="en-US" altLang="ja-JP" sz="2400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株：△△株式会社</a:t>
            </a:r>
            <a:endParaRPr lang="en-US" altLang="ja-JP" sz="2400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特許使用料</a:t>
            </a:r>
            <a:endParaRPr lang="en-US" altLang="ja-JP" sz="2400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講演料：</a:t>
            </a:r>
            <a:r>
              <a:rPr lang="en-US" altLang="ja-JP" sz="2400" dirty="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 ○○</a:t>
            </a: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製薬、ＸＸ薬品、</a:t>
            </a:r>
            <a:endParaRPr lang="en-US" altLang="ja-JP" sz="2400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原稿料：△△製薬</a:t>
            </a:r>
            <a:endParaRPr lang="en-US" altLang="ja-JP" sz="2400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　　</a:t>
            </a:r>
            <a:endParaRPr lang="en-US" altLang="ja-JP" sz="2400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</a:t>
            </a:r>
            <a:endParaRPr lang="en-US" altLang="ja-JP" sz="2400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18435" name="テキスト ボックス 3">
            <a:extLst>
              <a:ext uri="{FF2B5EF4-FFF2-40B4-BE49-F238E27FC236}">
                <a16:creationId xmlns:a16="http://schemas.microsoft.com/office/drawing/2014/main" id="{0CB2301B-E7A2-054B-A846-B77E3D34D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bg1"/>
                </a:solidFill>
              </a:rPr>
              <a:t>（注：該当するもののみ記載）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140</Words>
  <Application>Microsoft Office PowerPoint</Application>
  <PresentationFormat>画面に合わせる (4:3)</PresentationFormat>
  <Paragraphs>23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游ゴシック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第　　回日本老年泌尿器科学会 ＣＯ Ｉ 開示 　 筆頭発表者名：　○○ 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佐藤 千裕</cp:lastModifiedBy>
  <cp:revision>9</cp:revision>
  <dcterms:created xsi:type="dcterms:W3CDTF">2012-05-26T23:38:42Z</dcterms:created>
  <dcterms:modified xsi:type="dcterms:W3CDTF">2022-05-11T04:48:19Z</dcterms:modified>
</cp:coreProperties>
</file>